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459" r:id="rId3"/>
    <p:sldId id="460" r:id="rId4"/>
    <p:sldId id="461" r:id="rId5"/>
    <p:sldId id="462" r:id="rId6"/>
    <p:sldId id="463" r:id="rId7"/>
    <p:sldId id="464" r:id="rId8"/>
    <p:sldId id="805" r:id="rId9"/>
    <p:sldId id="487" r:id="rId10"/>
    <p:sldId id="488" r:id="rId11"/>
    <p:sldId id="489" r:id="rId12"/>
    <p:sldId id="490" r:id="rId13"/>
    <p:sldId id="701" r:id="rId14"/>
    <p:sldId id="839" r:id="rId15"/>
    <p:sldId id="675" r:id="rId16"/>
    <p:sldId id="581" r:id="rId17"/>
    <p:sldId id="650" r:id="rId18"/>
    <p:sldId id="582" r:id="rId19"/>
    <p:sldId id="501" r:id="rId20"/>
    <p:sldId id="758" r:id="rId21"/>
    <p:sldId id="610" r:id="rId22"/>
    <p:sldId id="518" r:id="rId23"/>
    <p:sldId id="482" r:id="rId24"/>
    <p:sldId id="611" r:id="rId25"/>
    <p:sldId id="809" r:id="rId26"/>
    <p:sldId id="540" r:id="rId27"/>
    <p:sldId id="850" r:id="rId28"/>
    <p:sldId id="849" r:id="rId29"/>
    <p:sldId id="761" r:id="rId30"/>
    <p:sldId id="844" r:id="rId31"/>
    <p:sldId id="846" r:id="rId32"/>
    <p:sldId id="847" r:id="rId33"/>
    <p:sldId id="791" r:id="rId34"/>
    <p:sldId id="265" r:id="rId35"/>
    <p:sldId id="260" r:id="rId36"/>
    <p:sldId id="261" r:id="rId37"/>
    <p:sldId id="262" r:id="rId38"/>
    <p:sldId id="266" r:id="rId39"/>
    <p:sldId id="848" r:id="rId40"/>
    <p:sldId id="845" r:id="rId41"/>
    <p:sldId id="520" r:id="rId42"/>
    <p:sldId id="521" r:id="rId43"/>
    <p:sldId id="522" r:id="rId44"/>
    <p:sldId id="523" r:id="rId45"/>
    <p:sldId id="52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09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the dates</a:t>
            </a:r>
          </a:p>
          <a:p>
            <a:r>
              <a:rPr lang="en-GB" dirty="0"/>
              <a:t>Mums and dads, carers and grandparents - you are invited to join Susie, Tom and Jasmine on a Parenting for Faith course.</a:t>
            </a:r>
          </a:p>
          <a:p>
            <a:r>
              <a:rPr lang="en-GB" dirty="0"/>
              <a:t>Parenting is so overwhelming sometimes isn't it? (Or is it just me?! 😅)</a:t>
            </a:r>
          </a:p>
          <a:p>
            <a:r>
              <a:rPr lang="en-GB" dirty="0"/>
              <a:t>We so want our children to grow up knowing and loving God. Let's come together to seek our Father's help and learn from each other along the way.</a:t>
            </a:r>
          </a:p>
          <a:p>
            <a:r>
              <a:rPr lang="en-GB" dirty="0"/>
              <a:t>There will be a couple of in person sessions, and some over Zoom, because we want to make it as accessible as </a:t>
            </a:r>
            <a:r>
              <a:rPr lang="en-GB" dirty="0" err="1"/>
              <a:t>possible.Special</a:t>
            </a:r>
            <a:r>
              <a:rPr lang="en-GB" dirty="0"/>
              <a:t> plea to Dads - I'd love your company too if you can make it!</a:t>
            </a:r>
          </a:p>
          <a:p>
            <a:r>
              <a:rPr lang="en-GB" dirty="0"/>
              <a:t>Watch the video for more info 👆🏻</a:t>
            </a:r>
          </a:p>
          <a:p>
            <a:r>
              <a:rPr lang="en-GB" dirty="0"/>
              <a:t>Contact Susie (susie@cornerstonecity.co.uk) or Tom (tom@cornerstonecity.co.uk) to find out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8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4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8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9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7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1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64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26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90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57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0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CC337-2812-BD48-AB01-08C52C9AF164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9E2D8-A91A-A847-ABC0-0B2D3BA8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16-04-2023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0"/>
            <a:ext cx="8640960" cy="6669360"/>
          </a:xfrm>
        </p:spPr>
        <p:txBody>
          <a:bodyPr>
            <a:noAutofit/>
          </a:bodyPr>
          <a:lstStyle/>
          <a:p>
            <a:r>
              <a:rPr lang="en-GB" sz="3900" dirty="0">
                <a:solidFill>
                  <a:schemeClr val="bg1"/>
                </a:solidFill>
              </a:rPr>
              <a:t>Your gospel oh Lord is the hope for our nation</a:t>
            </a:r>
          </a:p>
          <a:p>
            <a:r>
              <a:rPr lang="en-GB" sz="3900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It's the power of God for our salvation</a:t>
            </a:r>
          </a:p>
          <a:p>
            <a:r>
              <a:rPr lang="en-GB" sz="3900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We ask not for riches but look to the cross</a:t>
            </a:r>
          </a:p>
          <a:p>
            <a:r>
              <a:rPr lang="en-GB" sz="3900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And for our inheritance give us the lost</a:t>
            </a:r>
          </a:p>
          <a:p>
            <a:r>
              <a:rPr lang="en-GB" sz="3900" dirty="0">
                <a:solidFill>
                  <a:schemeClr val="bg1"/>
                </a:solidFill>
              </a:rPr>
              <a:t>You are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Redeemer Lives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2397964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Reuben Morgan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1998 Hillsong Music Publishing Australia (Admin. by Hillsong Music Publishing UK)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47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61992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09294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54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8887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50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(X4)</a:t>
            </a:r>
          </a:p>
          <a:p>
            <a:endParaRPr lang="en-GB" sz="5000" dirty="0">
              <a:solidFill>
                <a:schemeClr val="bg1"/>
              </a:solidFill>
            </a:endParaRPr>
          </a:p>
          <a:p>
            <a:r>
              <a:rPr lang="en-GB" sz="50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50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53811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54691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7CCC5-42A5-12FA-B334-7CBA8B4D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477691"/>
            <a:ext cx="5285942" cy="38983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420" y="1075188"/>
            <a:ext cx="1171701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1D42F7-BEF3-1691-5073-19F2AE9F91D3}"/>
              </a:ext>
            </a:extLst>
          </p:cNvPr>
          <p:cNvSpPr txBox="1"/>
          <p:nvPr/>
        </p:nvSpPr>
        <p:spPr>
          <a:xfrm>
            <a:off x="101858" y="0"/>
            <a:ext cx="6047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Hoo Peninsula &amp; Strood</a:t>
            </a:r>
            <a:br>
              <a:rPr lang="en-GB" sz="4000" b="1" dirty="0"/>
            </a:br>
            <a:r>
              <a:rPr lang="en-GB" sz="4000" b="1" dirty="0"/>
              <a:t>Community Prayer Meeting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9E2E7-5D76-A712-9EE2-31319E411A1C}"/>
              </a:ext>
            </a:extLst>
          </p:cNvPr>
          <p:cNvSpPr txBox="1"/>
          <p:nvPr/>
        </p:nvSpPr>
        <p:spPr>
          <a:xfrm>
            <a:off x="665409" y="5439917"/>
            <a:ext cx="49203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Wednesday 19</a:t>
            </a:r>
            <a:r>
              <a:rPr lang="en-GB" sz="2800" b="1" baseline="30000" dirty="0"/>
              <a:t>th</a:t>
            </a:r>
            <a:r>
              <a:rPr lang="en-GB" sz="2800" b="1" dirty="0"/>
              <a:t> April 8pm</a:t>
            </a:r>
            <a:br>
              <a:rPr lang="en-GB" sz="2800" b="1" dirty="0"/>
            </a:br>
            <a:r>
              <a:rPr lang="en-GB" sz="2800" b="1" dirty="0"/>
              <a:t>At Dele &amp; Florence</a:t>
            </a:r>
            <a:br>
              <a:rPr lang="en-GB" sz="2800" b="1" dirty="0"/>
            </a:br>
            <a:r>
              <a:rPr lang="en-GB" sz="2800" b="1" dirty="0"/>
              <a:t>27 </a:t>
            </a:r>
            <a:r>
              <a:rPr lang="en-GB" sz="2800" b="1" dirty="0" err="1"/>
              <a:t>Rivenhall</a:t>
            </a:r>
            <a:r>
              <a:rPr lang="en-GB" sz="2800" b="1" dirty="0"/>
              <a:t> Way, Hoo ME3 9GF</a:t>
            </a:r>
          </a:p>
        </p:txBody>
      </p:sp>
    </p:spTree>
    <p:extLst>
      <p:ext uri="{BB962C8B-B14F-4D97-AF65-F5344CB8AC3E}">
        <p14:creationId xmlns:p14="http://schemas.microsoft.com/office/powerpoint/2010/main" val="203752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F4D78B-4431-5870-C132-99D258034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6" b="573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3411-FAEC-8F57-EBF1-A10951A6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46924"/>
            <a:ext cx="8178799" cy="47641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know He rescued my soul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His blood has covered my sin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shame He's taken away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My pain is healed in His name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 believe I believe</a:t>
            </a:r>
          </a:p>
          <a:p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I'll raise a banner</a:t>
            </a:r>
            <a:b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</a:br>
            <a:r>
              <a:rPr lang="en-GB" sz="4400" i="0" dirty="0" err="1">
                <a:solidFill>
                  <a:schemeClr val="bg1"/>
                </a:solidFill>
                <a:effectLst/>
                <a:latin typeface="akagi_probook"/>
              </a:rPr>
              <a:t>'Cause</a:t>
            </a:r>
            <a:r>
              <a:rPr lang="en-GB" sz="4400" i="0" dirty="0">
                <a:solidFill>
                  <a:schemeClr val="bg1"/>
                </a:solidFill>
                <a:effectLst/>
                <a:latin typeface="akagi_probook"/>
              </a:rPr>
              <a:t> my Lord has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75940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54691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C616A5F0-346A-3BF5-5D09-39531CFAD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783911"/>
            <a:ext cx="5285942" cy="528594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420" y="1075188"/>
            <a:ext cx="1171701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88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54691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A60F9-431D-E359-5F73-6C060BA9E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783911"/>
            <a:ext cx="5285942" cy="5285942"/>
          </a:xfrm>
          <a:prstGeom prst="rect">
            <a:avLst/>
          </a:prstGeom>
        </p:spPr>
      </p:pic>
      <p:grpSp>
        <p:nvGrpSpPr>
          <p:cNvPr id="20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420" y="1075188"/>
            <a:ext cx="1171701" cy="1172973"/>
            <a:chOff x="9160561" y="1075188"/>
            <a:chExt cx="1562267" cy="1172973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1300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879" r="-25879"/>
          <a:stretch>
            <a:fillRect/>
          </a:stretch>
        </p:blipFill>
        <p:spPr>
          <a:xfrm>
            <a:off x="-1396033" y="996396"/>
            <a:ext cx="11970587" cy="4937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707" y="4620859"/>
            <a:ext cx="1602220" cy="120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B01AC-0114-A853-438D-02AC223A7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68" y="4717830"/>
            <a:ext cx="1082215" cy="8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08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7969"/>
            <a:ext cx="8229600" cy="85725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Thanks &amp; Celebration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5263"/>
            <a:ext cx="8229600" cy="424072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Father God, 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 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According to your word, We give you thanks for every good gift that we have received in our lives. There are many.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 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On this day, I/we give you thanks for the gift of our child/children _________(say name/s).  You are the creator and giver of life.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 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Knowing that you are with us by the Holy Spirit, we celebrate this day before you.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 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We do this along with our friends, family and church community for whom we also give you thanks.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 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In the name of Jesus we praise you. </a:t>
            </a:r>
          </a:p>
          <a:p>
            <a:pPr marL="0" indent="0">
              <a:buNone/>
            </a:pPr>
            <a:endParaRPr lang="en-US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latin typeface="ChevinMedium"/>
                <a:cs typeface="ChevinMedium"/>
              </a:rPr>
              <a:t>Amen.</a:t>
            </a:r>
            <a:endParaRPr lang="en-IN" sz="7200" dirty="0">
              <a:solidFill>
                <a:schemeClr val="bg1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543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7969"/>
            <a:ext cx="8229600" cy="85725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Dedicating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2210"/>
            <a:ext cx="8229600" cy="427301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Father God, 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 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I dedicate my child/children……….(say name/s) to your care and involvement.  Trusting that you will work in their lives for salvation by your Holy Spirit.  May they grow to know and serve you.  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 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May they be a Christ-like blessing to their friends, family and to society as they grow older.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 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We dedicate ourselves to love our child/children, to provide and care for them. 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 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We will teach them your ways through the wisdom of your word.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 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Amen</a:t>
            </a:r>
            <a:endParaRPr lang="en-IN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815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8732"/>
            <a:ext cx="8229600" cy="85725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hevinMedium"/>
                <a:cs typeface="ChevinMedium"/>
              </a:rPr>
              <a:t>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9115"/>
            <a:ext cx="8229600" cy="428476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Father God,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 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You are the perfect Father and so we pray for your wisdom in our parenting.  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 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We ask that your grace and strength would carry us through every season, both easy and hard.  Help us through every challenge and pressure faced.  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 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May we all grow together, stronger and deeper as a family as your Spirit works in us.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 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Help us to make right choices that will promote righteousness and truth in the lives of our child/children_________(say name/s).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 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We ask this in Jesus name</a:t>
            </a:r>
          </a:p>
          <a:p>
            <a:pPr marL="0" indent="0">
              <a:buNone/>
            </a:pP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r>
              <a:rPr lang="en-US" sz="4500" dirty="0">
                <a:solidFill>
                  <a:srgbClr val="FFFFFF"/>
                </a:solidFill>
                <a:latin typeface="ChevinMedium"/>
                <a:cs typeface="ChevinMedium"/>
              </a:rPr>
              <a:t>Amen</a:t>
            </a:r>
            <a:endParaRPr lang="en-IN" sz="4500" dirty="0">
              <a:solidFill>
                <a:srgbClr val="FFFFFF"/>
              </a:solidFill>
              <a:latin typeface="ChevinMedium"/>
              <a:cs typeface="ChevinMedium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3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879" r="-25879"/>
          <a:stretch>
            <a:fillRect/>
          </a:stretch>
        </p:blipFill>
        <p:spPr>
          <a:xfrm>
            <a:off x="-1396033" y="996396"/>
            <a:ext cx="11970587" cy="4937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707" y="4620859"/>
            <a:ext cx="1602220" cy="120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B01AC-0114-A853-438D-02AC223A7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68" y="4717830"/>
            <a:ext cx="1082215" cy="8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20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Because 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16880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Gloria Gaither | William J. Gaither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1971 Hanna Street Music (Admin. by Gaither Copyright Management)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26086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Because He lives I can face tomorrow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He lives all fear is gone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He holds the future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life is worth the living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Just because He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God sent His Son they called Him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came to love heal and forgive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bled and died to buy my pardon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 empty grave is there to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</a:t>
            </a:r>
            <a:r>
              <a:rPr lang="en-GB" sz="4000" dirty="0" err="1">
                <a:solidFill>
                  <a:schemeClr val="bg1"/>
                </a:solidFill>
              </a:rPr>
              <a:t>Savior</a:t>
            </a:r>
            <a:r>
              <a:rPr lang="en-GB" sz="4000" dirty="0">
                <a:solidFill>
                  <a:schemeClr val="bg1"/>
                </a:solidFill>
              </a:rPr>
              <a:t>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37383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Because He lives I can face tomorrow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He lives all fear is gone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He holds the future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life is worth the living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Just because He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68016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sweet to hold our new born baby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feel the pride and joy he gives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greater still the calm assurance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child can face uncertain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Christ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034725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then one day I'll cross that river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fight life's final war with pain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then as death gives way to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I'll see the lights of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I'll know He reigns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29221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lift my burdens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rise with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I'm dancing on this mountain top</a:t>
            </a:r>
          </a:p>
          <a:p>
            <a:r>
              <a:rPr lang="en-GB" sz="5400" dirty="0">
                <a:solidFill>
                  <a:schemeClr val="bg1"/>
                </a:solidFill>
              </a:rPr>
              <a:t>To see Your kingdom come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443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My Redeemer lives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73246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Show Your Power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861891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Kevin </a:t>
            </a:r>
            <a:r>
              <a:rPr lang="en-GB" sz="1200" dirty="0" err="1">
                <a:solidFill>
                  <a:schemeClr val="bg1"/>
                </a:solidFill>
              </a:rPr>
              <a:t>Prosch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1991 Mercy / Vineyard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900" dirty="0">
                <a:solidFill>
                  <a:schemeClr val="bg1"/>
                </a:solidFill>
              </a:rPr>
              <a:t>Well He is the Lord He reigns on high</a:t>
            </a:r>
          </a:p>
          <a:p>
            <a:r>
              <a:rPr lang="en-GB" sz="3900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Spoke into the darkness created the light</a:t>
            </a:r>
          </a:p>
          <a:p>
            <a:r>
              <a:rPr lang="en-GB" sz="3900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Who is like unto Him never ending in days</a:t>
            </a:r>
          </a:p>
          <a:p>
            <a:r>
              <a:rPr lang="en-GB" sz="3900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sz="3900" dirty="0">
                <a:solidFill>
                  <a:schemeClr val="bg1"/>
                </a:solidFill>
              </a:rPr>
              <a:t>And He comes in power when we call on His name</a:t>
            </a:r>
          </a:p>
          <a:p>
            <a:r>
              <a:rPr lang="en-GB" sz="3900" dirty="0">
                <a:solidFill>
                  <a:schemeClr val="bg1"/>
                </a:solidFill>
              </a:rPr>
              <a:t>He is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4313</TotalTime>
  <Words>1485</Words>
  <Application>Microsoft Office PowerPoint</Application>
  <PresentationFormat>On-screen Show (4:3)</PresentationFormat>
  <Paragraphs>233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akagi_probook</vt:lpstr>
      <vt:lpstr>Arial</vt:lpstr>
      <vt:lpstr>Calibri</vt:lpstr>
      <vt:lpstr>ChevinMedium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&amp; Celebration</vt:lpstr>
      <vt:lpstr>Dedicating</vt:lpstr>
      <vt:lpstr>Asking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294</cp:revision>
  <dcterms:created xsi:type="dcterms:W3CDTF">2019-09-23T12:06:27Z</dcterms:created>
  <dcterms:modified xsi:type="dcterms:W3CDTF">2023-04-15T14:08:05Z</dcterms:modified>
</cp:coreProperties>
</file>